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95" r:id="rId5"/>
    <p:sldId id="296" r:id="rId6"/>
    <p:sldId id="298" r:id="rId7"/>
    <p:sldId id="29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 showGuides="1">
      <p:cViewPr>
        <p:scale>
          <a:sx n="93" d="100"/>
          <a:sy n="93" d="100"/>
        </p:scale>
        <p:origin x="111" y="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7AEC-2CEA-4B19-81EA-71E68BEBA051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D79F-A40D-47A8-8EE3-DE1F7C18BE3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8005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7AEC-2CEA-4B19-81EA-71E68BEBA051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D79F-A40D-47A8-8EE3-DE1F7C18B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903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7AEC-2CEA-4B19-81EA-71E68BEBA051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D79F-A40D-47A8-8EE3-DE1F7C18B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99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7AEC-2CEA-4B19-81EA-71E68BEBA051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D79F-A40D-47A8-8EE3-DE1F7C18B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718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7AEC-2CEA-4B19-81EA-71E68BEBA051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D79F-A40D-47A8-8EE3-DE1F7C18BE3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3586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7AEC-2CEA-4B19-81EA-71E68BEBA051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D79F-A40D-47A8-8EE3-DE1F7C18B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743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7AEC-2CEA-4B19-81EA-71E68BEBA051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D79F-A40D-47A8-8EE3-DE1F7C18B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95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7AEC-2CEA-4B19-81EA-71E68BEBA051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D79F-A40D-47A8-8EE3-DE1F7C18B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85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7AEC-2CEA-4B19-81EA-71E68BEBA051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D79F-A40D-47A8-8EE3-DE1F7C18B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42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8767AEC-2CEA-4B19-81EA-71E68BEBA051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6ED79F-A40D-47A8-8EE3-DE1F7C18B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00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7AEC-2CEA-4B19-81EA-71E68BEBA051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D79F-A40D-47A8-8EE3-DE1F7C18B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69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8767AEC-2CEA-4B19-81EA-71E68BEBA051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96ED79F-A40D-47A8-8EE3-DE1F7C18BE3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7218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83D16-2921-4812-8DFC-3D1C2958EA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5-11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Multiplying Polynomials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1B7ACD-15F8-48CE-838A-94F6CF3703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2315501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B3E8A2-EA40-4B7B-A187-F4BC571C96AB}"/>
              </a:ext>
            </a:extLst>
          </p:cNvPr>
          <p:cNvSpPr txBox="1"/>
          <p:nvPr/>
        </p:nvSpPr>
        <p:spPr>
          <a:xfrm>
            <a:off x="210622" y="140449"/>
            <a:ext cx="38990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F02440-5CE7-4A48-A20C-7EEC35D02B9C}"/>
              </a:ext>
            </a:extLst>
          </p:cNvPr>
          <p:cNvSpPr txBox="1"/>
          <p:nvPr/>
        </p:nvSpPr>
        <p:spPr>
          <a:xfrm>
            <a:off x="210622" y="1340778"/>
            <a:ext cx="6513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 any two polynomials.</a:t>
            </a:r>
          </a:p>
        </p:txBody>
      </p:sp>
    </p:spTree>
    <p:extLst>
      <p:ext uri="{BB962C8B-B14F-4D97-AF65-F5344CB8AC3E}">
        <p14:creationId xmlns:p14="http://schemas.microsoft.com/office/powerpoint/2010/main" val="482393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9096D-8FAB-4A19-876D-BDE00BAD95A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66800" y="72561"/>
            <a:ext cx="10058400" cy="1084263"/>
          </a:xfrm>
        </p:spPr>
        <p:txBody>
          <a:bodyPr>
            <a:normAutofit fontScale="90000"/>
          </a:bodyPr>
          <a:lstStyle/>
          <a:p>
            <a:r>
              <a:rPr lang="en-US" sz="8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Binomial Times a Trinomial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16F870AD-AC7E-4B97-892F-1EE21A6DE820}"/>
                  </a:ext>
                </a:extLst>
              </p:cNvPr>
              <p:cNvSpPr/>
              <p:nvPr/>
            </p:nvSpPr>
            <p:spPr>
              <a:xfrm>
                <a:off x="321537" y="1032553"/>
                <a:ext cx="11750597" cy="21023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7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1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16F870AD-AC7E-4B97-892F-1EE21A6DE8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537" y="1032553"/>
                <a:ext cx="11750597" cy="2102370"/>
              </a:xfrm>
              <a:prstGeom prst="rect">
                <a:avLst/>
              </a:prstGeom>
              <a:blipFill>
                <a:blip r:embed="rId2"/>
                <a:stretch>
                  <a:fillRect l="-4048" t="-115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6803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18153" y="109643"/>
                <a:ext cx="11810144" cy="21023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7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2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153" y="109643"/>
                <a:ext cx="11810144" cy="2102370"/>
              </a:xfrm>
              <a:prstGeom prst="rect">
                <a:avLst/>
              </a:prstGeom>
              <a:blipFill>
                <a:blip r:embed="rId2"/>
                <a:stretch>
                  <a:fillRect l="-3973" t="-11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9667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18153" y="109643"/>
                <a:ext cx="11810144" cy="21023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7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3 </a:t>
                </a:r>
              </a:p>
              <a:p>
                <a:pPr/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				</a:t>
                </a:r>
                <a14:m>
                  <m:oMath xmlns:m="http://schemas.openxmlformats.org/officeDocument/2006/math"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p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5400" b="1" dirty="0">
                    <a:solidFill>
                      <a:prstClr val="black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b="1" i="1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5400" b="1" i="1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5400" b="1" i="1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5400" b="1" i="1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5400" b="1" i="1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153" y="109643"/>
                <a:ext cx="11810144" cy="2102370"/>
              </a:xfrm>
              <a:prstGeom prst="rect">
                <a:avLst/>
              </a:prstGeom>
              <a:blipFill>
                <a:blip r:embed="rId2"/>
                <a:stretch>
                  <a:fillRect l="-3973" t="-11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7547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18153" y="109643"/>
                <a:ext cx="11810144" cy="21023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7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4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𝟗</m:t>
                      </m:r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153" y="109643"/>
                <a:ext cx="11810144" cy="2102370"/>
              </a:xfrm>
              <a:prstGeom prst="rect">
                <a:avLst/>
              </a:prstGeom>
              <a:blipFill>
                <a:blip r:embed="rId2"/>
                <a:stretch>
                  <a:fillRect l="-3973" t="-11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8047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18153" y="109643"/>
                <a:ext cx="11810144" cy="21023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7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5 </a:t>
                </a:r>
              </a:p>
              <a:p>
                <a:pPr/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		</a:t>
                </a:r>
                <a14:m>
                  <m:oMath xmlns:m="http://schemas.openxmlformats.org/officeDocument/2006/math"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5400" b="1" i="1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5400" b="1" i="1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5400" b="1" i="1" smtClean="0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5400" b="1" i="1">
                            <a:solidFill>
                              <a:prstClr val="black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5400" b="1" i="1" smtClean="0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5400" b="1" i="1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5400" b="1" i="1"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153" y="109643"/>
                <a:ext cx="11810144" cy="2102370"/>
              </a:xfrm>
              <a:prstGeom prst="rect">
                <a:avLst/>
              </a:prstGeom>
              <a:blipFill>
                <a:blip r:embed="rId2"/>
                <a:stretch>
                  <a:fillRect l="-3973" t="-11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701459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</TotalTime>
  <Words>98</Words>
  <Application>Microsoft Office PowerPoint</Application>
  <PresentationFormat>Widescreen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Retrospect</vt:lpstr>
      <vt:lpstr>Chapter 5-11 Multiplying Polynomials</vt:lpstr>
      <vt:lpstr>PowerPoint Presentation</vt:lpstr>
      <vt:lpstr>Binomial Times a Trinomial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5-11 Multiplying Polynomials</dc:title>
  <dc:creator>Michael Kuniega</dc:creator>
  <cp:lastModifiedBy>Michael Kuniega</cp:lastModifiedBy>
  <cp:revision>2</cp:revision>
  <dcterms:created xsi:type="dcterms:W3CDTF">2019-12-30T17:32:52Z</dcterms:created>
  <dcterms:modified xsi:type="dcterms:W3CDTF">2019-12-30T17:43:46Z</dcterms:modified>
</cp:coreProperties>
</file>